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4"/>
  </p:notesMasterIdLst>
  <p:handoutMasterIdLst>
    <p:handoutMasterId r:id="rId5"/>
  </p:handoutMasterIdLst>
  <p:sldIdLst>
    <p:sldId id="332" r:id="rId2"/>
    <p:sldId id="340" r:id="rId3"/>
  </p:sldIdLst>
  <p:sldSz cx="12192000" cy="6858000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A4616"/>
    <a:srgbClr val="FF4A21"/>
    <a:srgbClr val="0021A5"/>
    <a:srgbClr val="00529B"/>
    <a:srgbClr val="B4B5B4"/>
    <a:srgbClr val="FF46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13" autoAdjust="0"/>
    <p:restoredTop sz="94694"/>
  </p:normalViewPr>
  <p:slideViewPr>
    <p:cSldViewPr snapToGrid="0" snapToObjects="1">
      <p:cViewPr varScale="1">
        <p:scale>
          <a:sx n="114" d="100"/>
          <a:sy n="114" d="100"/>
        </p:scale>
        <p:origin x="352" y="17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29" d="100"/>
          <a:sy n="129" d="100"/>
        </p:scale>
        <p:origin x="27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>
                <a:latin typeface="Arial" panose="020B0604020202020204" pitchFamily="34" charset="0"/>
              </a:rPr>
              <a:pPr>
                <a:defRPr/>
              </a:pPr>
              <a:t>4/28/22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>
                <a:latin typeface="Arial" panose="020B0604020202020204" pitchFamily="34" charset="0"/>
              </a:rPr>
              <a:pPr>
                <a:defRPr/>
              </a:p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4/28/22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ar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" y="539"/>
            <a:ext cx="12190095" cy="68569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3509D3-A7F5-7649-A333-75B66BA657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67" r="-16667"/>
          <a:stretch/>
        </p:blipFill>
        <p:spPr>
          <a:xfrm>
            <a:off x="-162839" y="576197"/>
            <a:ext cx="3504935" cy="64140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2203B9E-A97D-C748-AEF5-9228E504D57F}"/>
              </a:ext>
            </a:extLst>
          </p:cNvPr>
          <p:cNvSpPr/>
          <p:nvPr userDrawn="1"/>
        </p:nvSpPr>
        <p:spPr>
          <a:xfrm>
            <a:off x="0" y="294640"/>
            <a:ext cx="3750365" cy="8636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" panose="020B0604020202020204" pitchFamily="34" charset="0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605E3FB-E947-7E4A-8955-F503A3B4C169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029549" y="4127675"/>
            <a:ext cx="10912863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15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492BAC4-9D24-B943-80CE-4C4AEB3AF605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029548" y="1528175"/>
            <a:ext cx="2720819" cy="626302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1400" b="0" i="0" u="none" strike="noStrike" kern="1200" cap="none" spc="15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Department Name or Unit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B8BB55D-56D9-B144-BB08-A5A1F2799BEC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1029549" y="2400477"/>
            <a:ext cx="10912863" cy="165336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3600" b="1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73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or Title Card">
    <p:bg>
      <p:bgPr>
        <a:pattFill prst="ltDnDiag">
          <a:fgClr>
            <a:schemeClr val="tx1"/>
          </a:fgClr>
          <a:bgClr>
            <a:srgbClr val="0021A5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5996A17-1446-C84E-A95C-9E96A000F004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2603281" y="3091070"/>
            <a:ext cx="6985439" cy="430314"/>
          </a:xfrm>
          <a:ln w="28575">
            <a:solidFill>
              <a:srgbClr val="FF4A21"/>
            </a:solidFill>
          </a:ln>
        </p:spPr>
        <p:txBody>
          <a:bodyPr rtlCol="0" anchor="ctr">
            <a:noAutofit/>
          </a:bodyPr>
          <a:lstStyle>
            <a:lvl1pPr marL="0" indent="0" algn="ctr">
              <a:buNone/>
              <a:defRPr kumimoji="0" sz="15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SECTION OR TITLE CARD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D977634-8D3A-5943-A1E6-E179BF436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4D6E4-1DA2-8A41-85D8-C7F206FB9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B9F45-1FE4-7346-86C6-EA0766363EB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558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A69BA0-3F90-BF4C-94D4-BF7C7B69B1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932"/>
          <a:stretch/>
        </p:blipFill>
        <p:spPr>
          <a:xfrm>
            <a:off x="0" y="883394"/>
            <a:ext cx="12192000" cy="597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38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ar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048913" y="1498984"/>
            <a:ext cx="289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9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9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224001" y="1597761"/>
            <a:ext cx="2893979" cy="334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88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788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788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25EA37-2A29-1D4C-A2F3-22007656E8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" y="537"/>
            <a:ext cx="12208087" cy="6867048"/>
          </a:xfrm>
          <a:prstGeom prst="rect">
            <a:avLst/>
          </a:prstGeom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AEE41B18-6A9F-8249-8724-49A5CA341FCE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029549" y="4127675"/>
            <a:ext cx="10912863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15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0E87E842-C006-4F41-B990-E21E7437C0B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1029549" y="2400477"/>
            <a:ext cx="10912863" cy="165336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3600" b="1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E2AB7B-1120-5B44-ADA7-FD7DF73DD1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67" r="-16667"/>
          <a:stretch/>
        </p:blipFill>
        <p:spPr>
          <a:xfrm>
            <a:off x="-162839" y="576197"/>
            <a:ext cx="3504935" cy="641403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03CC34E6-3617-1643-8129-4BC6EA5B5C1E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029548" y="1528175"/>
            <a:ext cx="2720819" cy="626302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1400" b="0" i="0" u="none" strike="noStrike" kern="1200" cap="none" spc="15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Department Name or Unit</a:t>
            </a:r>
          </a:p>
        </p:txBody>
      </p:sp>
    </p:spTree>
    <p:extLst>
      <p:ext uri="{BB962C8B-B14F-4D97-AF65-F5344CB8AC3E}">
        <p14:creationId xmlns:p14="http://schemas.microsoft.com/office/powerpoint/2010/main" val="1561253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ard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048913" y="1498984"/>
            <a:ext cx="289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9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9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A41B45-2F03-F94A-806B-E5D650B02A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" y="536"/>
            <a:ext cx="12190095" cy="6856928"/>
          </a:xfrm>
          <a:prstGeom prst="rect">
            <a:avLst/>
          </a:prstGeom>
        </p:spPr>
      </p:pic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6606A61D-16CD-0045-8DD8-94AFFBCB678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029549" y="4127675"/>
            <a:ext cx="10912863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15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A29E365-2AF3-DB41-8312-8839465A4D7E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1029549" y="2400477"/>
            <a:ext cx="10912863" cy="165336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3600" b="1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822F70-FDD2-E14E-8E5C-D244B454D1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67" r="-16667"/>
          <a:stretch/>
        </p:blipFill>
        <p:spPr>
          <a:xfrm>
            <a:off x="-162839" y="576197"/>
            <a:ext cx="3504935" cy="641403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F533AC42-A102-B44A-B183-2720DE51AFFC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029548" y="1528175"/>
            <a:ext cx="2720819" cy="626302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1400" b="0" i="0" u="none" strike="noStrike" kern="1200" cap="none" spc="15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Department Name or Unit</a:t>
            </a:r>
          </a:p>
        </p:txBody>
      </p:sp>
    </p:spTree>
    <p:extLst>
      <p:ext uri="{BB962C8B-B14F-4D97-AF65-F5344CB8AC3E}">
        <p14:creationId xmlns:p14="http://schemas.microsoft.com/office/powerpoint/2010/main" val="398832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43E51CF-406E-4B48-BC7A-D41F490CB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1AF0F6F-4882-4843-A9DB-D1FC9FFA1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B9F45-1FE4-7346-86C6-EA0766363EB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3" y="876301"/>
            <a:ext cx="11379199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FB8FBA21-57BB-DB4A-B07F-4FB694707654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6402" y="2019300"/>
            <a:ext cx="11379199" cy="4313236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2" y="876300"/>
            <a:ext cx="11379199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406402" y="2019303"/>
            <a:ext cx="11379199" cy="4517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  <a:lvl2pPr>
              <a:defRPr sz="1200"/>
            </a:lvl2pPr>
            <a:lvl6pPr>
              <a:defRPr sz="1200" b="0" i="0">
                <a:solidFill>
                  <a:schemeClr val="accent5"/>
                </a:solidFill>
                <a:latin typeface="Helvetica Light" panose="020B0403020202020204" pitchFamily="34" charset="0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790FE16-B8DE-3C4A-A246-2D89AD7DE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F5F3F5-54D3-D747-BE41-ACF4D4EDD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B9F45-1FE4-7346-86C6-EA0766363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876304"/>
            <a:ext cx="11379200" cy="1066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406400" y="2019304"/>
            <a:ext cx="5588000" cy="4495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BC7FC7F-89EF-0D48-8F96-DDBE697A04D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CCF848-8236-B445-B38E-59A50750659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17B9F45-1FE4-7346-86C6-EA0766363EB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ECC8755-2003-C14D-B7D8-5D4C70E22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97600" y="2019300"/>
            <a:ext cx="5588000" cy="4495800"/>
          </a:xfrm>
          <a:solidFill>
            <a:srgbClr val="B4B5B4"/>
          </a:solidFill>
        </p:spPr>
        <p:txBody>
          <a:bodyPr lIns="0" tIns="0" rIns="0" bIns="731520" anchor="ctr"/>
          <a:lstStyle>
            <a:lvl1pPr marL="0" indent="0" algn="ctr">
              <a:buNone/>
              <a:defRPr sz="1050" b="0" i="0">
                <a:solidFill>
                  <a:srgbClr val="00529B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the icon to place an image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406400" y="876300"/>
            <a:ext cx="5588000" cy="5638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BC7FC7F-89EF-0D48-8F96-DDBE697A04D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CCF848-8236-B445-B38E-59A50750659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17B9F45-1FE4-7346-86C6-EA0766363EB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ECC8755-2003-C14D-B7D8-5D4C70E22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97600" y="876300"/>
            <a:ext cx="5588000" cy="5638800"/>
          </a:xfrm>
          <a:solidFill>
            <a:srgbClr val="B4B5B4"/>
          </a:solidFill>
        </p:spPr>
        <p:txBody>
          <a:bodyPr lIns="0" tIns="0" rIns="0" bIns="731520" anchor="ctr"/>
          <a:lstStyle>
            <a:lvl1pPr marL="0" indent="0" algn="ctr">
              <a:buNone/>
              <a:defRPr sz="1050" b="0" i="0">
                <a:solidFill>
                  <a:srgbClr val="00529B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the icon to place an image</a:t>
            </a:r>
          </a:p>
        </p:txBody>
      </p:sp>
    </p:spTree>
    <p:extLst>
      <p:ext uri="{BB962C8B-B14F-4D97-AF65-F5344CB8AC3E}">
        <p14:creationId xmlns:p14="http://schemas.microsoft.com/office/powerpoint/2010/main" val="7274424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06400" y="3007363"/>
            <a:ext cx="5588000" cy="383975"/>
          </a:xfrm>
          <a:prstGeom prst="rect">
            <a:avLst/>
          </a:prstGeom>
          <a:solidFill>
            <a:srgbClr val="FA4616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050" b="0" i="0" spc="3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97602" y="3007363"/>
            <a:ext cx="5587999" cy="383975"/>
          </a:xfrm>
          <a:prstGeom prst="rect">
            <a:avLst/>
          </a:prstGeom>
          <a:solidFill>
            <a:srgbClr val="FA4616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050" b="0" i="0" spc="3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406402" y="2019302"/>
            <a:ext cx="11379199" cy="755787"/>
          </a:xfrm>
        </p:spPr>
        <p:txBody>
          <a:bodyPr rtlCol="0">
            <a:noAutofit/>
          </a:bodyPr>
          <a:lstStyle>
            <a:lvl1pPr marL="0" indent="0">
              <a:buNone/>
              <a:defRPr kumimoji="0" sz="1500" b="1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2" y="876301"/>
            <a:ext cx="11379199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2D20636-448F-124F-94F1-6395EC278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9678F7-20CC-E347-B84F-8BDF3831C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B9F45-1FE4-7346-86C6-EA0766363EB2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54CC306-8591-9448-8EEE-F33CAB0F863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6400" y="3429000"/>
            <a:ext cx="5588000" cy="3009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5C4FEE50-8890-1B45-84E7-020CA387EDD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97600" y="3429000"/>
            <a:ext cx="5588000" cy="3009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535528A-399B-E549-AAF0-1FAF3EF4A2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DAF24A-AB75-F041-8AE0-9BD3766AD0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17B9F45-1FE4-7346-86C6-EA0766363EB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B6392B-581C-2B4C-A00E-77FCE8E31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883920"/>
            <a:ext cx="11328400" cy="10591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7564531-0AC6-AB46-8D5E-F6736D32A82E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5EA747-1965-5747-A739-96C018003E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2400" y="651510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788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E17B9F45-1FE4-7346-86C6-EA0766363EB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A5ABD1D-5756-E349-8551-902B01CB0B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6400" y="6515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788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883923"/>
            <a:ext cx="11379200" cy="1044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2019300"/>
            <a:ext cx="113792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9E730D-0AEF-2540-A134-665D88455EA3}"/>
              </a:ext>
            </a:extLst>
          </p:cNvPr>
          <p:cNvSpPr txBox="1"/>
          <p:nvPr userDrawn="1"/>
        </p:nvSpPr>
        <p:spPr>
          <a:xfrm>
            <a:off x="1598304" y="661957"/>
            <a:ext cx="67863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spc="15" dirty="0">
                <a:solidFill>
                  <a:schemeClr val="bg1"/>
                </a:solidFill>
                <a:latin typeface="Arial" panose="020B0604020202020204" pitchFamily="34" charset="0"/>
                <a:ea typeface="Cambria" charset="0"/>
                <a:cs typeface="Arial" panose="020B0604020202020204" pitchFamily="34" charset="0"/>
              </a:rPr>
              <a:t>DEPARTMENT OR UNIT NAME</a:t>
            </a:r>
            <a:r>
              <a:rPr lang="en-US" sz="800" b="0" i="0" spc="15" baseline="0" dirty="0">
                <a:solidFill>
                  <a:schemeClr val="bg1"/>
                </a:solidFill>
                <a:latin typeface="Arial" panose="020B0604020202020204" pitchFamily="34" charset="0"/>
                <a:ea typeface="Cambria" charset="0"/>
                <a:cs typeface="Arial" panose="020B0604020202020204" pitchFamily="34" charset="0"/>
              </a:rPr>
              <a:t>. DELETE FROM MASTER SLIDE IF N/A</a:t>
            </a:r>
            <a:endParaRPr lang="en-US" sz="800" b="0" i="0" spc="15" dirty="0">
              <a:solidFill>
                <a:schemeClr val="bg1"/>
              </a:solidFill>
              <a:latin typeface="Arial" panose="020B0604020202020204" pitchFamily="34" charset="0"/>
              <a:ea typeface="Cambria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90" r:id="rId2"/>
    <p:sldLayoutId id="2147484291" r:id="rId3"/>
    <p:sldLayoutId id="2147484286" r:id="rId4"/>
    <p:sldLayoutId id="2147484267" r:id="rId5"/>
    <p:sldLayoutId id="2147484269" r:id="rId6"/>
    <p:sldLayoutId id="2147484294" r:id="rId7"/>
    <p:sldLayoutId id="2147484270" r:id="rId8"/>
    <p:sldLayoutId id="2147484265" r:id="rId9"/>
    <p:sldLayoutId id="2147484293" r:id="rId10"/>
    <p:sldLayoutId id="2147484292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700" b="1" i="0" kern="1200">
          <a:solidFill>
            <a:schemeClr val="accent1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171450" indent="-171450" algn="l" rtl="0" eaLnBrk="1" fontAlgn="base" hangingPunct="1">
        <a:spcBef>
          <a:spcPts val="0"/>
        </a:spcBef>
        <a:spcAft>
          <a:spcPts val="450"/>
        </a:spcAft>
        <a:buClr>
          <a:srgbClr val="FF462C"/>
        </a:buClr>
        <a:buSzPct val="100000"/>
        <a:buFont typeface="Wingdings" pitchFamily="2" charset="2"/>
        <a:buChar char="§"/>
        <a:defRPr sz="1350" b="0" i="0" kern="1200">
          <a:solidFill>
            <a:schemeClr val="accent1"/>
          </a:solidFill>
          <a:latin typeface="+mn-lt"/>
          <a:ea typeface="MS PGothic" panose="020B0600070205080204" pitchFamily="34" charset="-128"/>
          <a:cs typeface="Arial" panose="020B0604020202020204" pitchFamily="34" charset="0"/>
        </a:defRPr>
      </a:lvl1pPr>
      <a:lvl2pPr marL="342900" indent="-171450" algn="l" rtl="0" eaLnBrk="1" fontAlgn="base" hangingPunct="1">
        <a:spcBef>
          <a:spcPts val="0"/>
        </a:spcBef>
        <a:spcAft>
          <a:spcPts val="450"/>
        </a:spcAft>
        <a:buClr>
          <a:schemeClr val="accent3"/>
        </a:buClr>
        <a:buSzPct val="100000"/>
        <a:buFont typeface="Wingdings" pitchFamily="2" charset="2"/>
        <a:buChar char="§"/>
        <a:defRPr b="0" i="0" kern="1200">
          <a:solidFill>
            <a:schemeClr val="accent4"/>
          </a:solidFill>
          <a:latin typeface="+mn-lt"/>
          <a:ea typeface="MS PGothic" panose="020B0600070205080204" pitchFamily="34" charset="-128"/>
          <a:cs typeface="Arial" panose="020B0604020202020204" pitchFamily="34" charset="0"/>
        </a:defRPr>
      </a:lvl2pPr>
      <a:lvl3pPr marL="514350" indent="-171450" algn="l" rtl="0" eaLnBrk="1" fontAlgn="base" hangingPunct="1">
        <a:spcBef>
          <a:spcPts val="0"/>
        </a:spcBef>
        <a:spcAft>
          <a:spcPts val="450"/>
        </a:spcAft>
        <a:buClr>
          <a:schemeClr val="accent3"/>
        </a:buClr>
        <a:buSzPct val="100000"/>
        <a:buFont typeface="Wingdings" pitchFamily="2" charset="2"/>
        <a:buChar char="§"/>
        <a:defRPr sz="1200" b="0" i="0" kern="1200">
          <a:solidFill>
            <a:schemeClr val="accent5"/>
          </a:solidFill>
          <a:latin typeface="+mn-lt"/>
          <a:ea typeface="MS PGothic" panose="020B0600070205080204" pitchFamily="34" charset="-128"/>
          <a:cs typeface="Arial" panose="020B0604020202020204" pitchFamily="34" charset="0"/>
        </a:defRPr>
      </a:lvl3pPr>
      <a:lvl4pPr marL="517922" indent="-167879" algn="l" rtl="0" eaLnBrk="1" fontAlgn="base" hangingPunct="1">
        <a:spcBef>
          <a:spcPts val="0"/>
        </a:spcBef>
        <a:spcAft>
          <a:spcPts val="450"/>
        </a:spcAft>
        <a:buClr>
          <a:schemeClr val="accent3"/>
        </a:buClr>
        <a:buSzPct val="100000"/>
        <a:buFont typeface="Wingdings" pitchFamily="2" charset="2"/>
        <a:buChar char="§"/>
        <a:tabLst/>
        <a:defRPr sz="1200" b="0" i="1" kern="1200">
          <a:solidFill>
            <a:schemeClr val="accent5"/>
          </a:solidFill>
          <a:latin typeface="+mn-lt"/>
          <a:ea typeface="MS PGothic" panose="020B0600070205080204" pitchFamily="34" charset="-128"/>
          <a:cs typeface="Helvetica Oblique" pitchFamily="2" charset="0"/>
        </a:defRPr>
      </a:lvl4pPr>
      <a:lvl5pPr marL="7144" indent="-7144" algn="l" rtl="0" eaLnBrk="1" fontAlgn="base" hangingPunct="1">
        <a:spcBef>
          <a:spcPts val="450"/>
        </a:spcBef>
        <a:spcAft>
          <a:spcPts val="450"/>
        </a:spcAft>
        <a:buClr>
          <a:schemeClr val="accent3">
            <a:lumMod val="60000"/>
            <a:lumOff val="40000"/>
          </a:schemeClr>
        </a:buClr>
        <a:buSzPct val="75000"/>
        <a:buFont typeface="System Font Regular"/>
        <a:buChar char="​"/>
        <a:tabLst/>
        <a:defRPr sz="1500" b="0" i="0" kern="1200" cap="all" spc="15" baseline="0">
          <a:solidFill>
            <a:schemeClr val="accent1"/>
          </a:solidFill>
          <a:latin typeface="+mn-lt"/>
          <a:ea typeface="MS PGothic" panose="020B0600070205080204" pitchFamily="34" charset="-128"/>
          <a:cs typeface="Arial" panose="020B0604020202020204" pitchFamily="34" charset="0"/>
        </a:defRPr>
      </a:lvl5pPr>
      <a:lvl6pPr marL="7144" indent="-7144" algn="l" defTabSz="685800" rtl="0" eaLnBrk="1" latinLnBrk="0" hangingPunct="1">
        <a:spcBef>
          <a:spcPts val="0"/>
        </a:spcBef>
        <a:spcAft>
          <a:spcPts val="450"/>
        </a:spcAft>
        <a:buClr>
          <a:schemeClr val="accent1">
            <a:lumMod val="60000"/>
            <a:lumOff val="40000"/>
          </a:schemeClr>
        </a:buClr>
        <a:buSzPct val="75000"/>
        <a:buFont typeface="System Font Regular"/>
        <a:buChar char="​"/>
        <a:tabLst/>
        <a:defRPr lang="en-US" sz="1350" b="0" i="0" kern="1200" spc="75" baseline="0" dirty="0" smtClean="0">
          <a:solidFill>
            <a:schemeClr val="accent5"/>
          </a:solidFill>
          <a:latin typeface="Arial Narrow" panose="020B0604020202020204" pitchFamily="34" charset="0"/>
          <a:ea typeface="+mn-ea"/>
          <a:cs typeface="Arial Narrow" panose="020B0604020202020204" pitchFamily="34" charset="0"/>
        </a:defRPr>
      </a:lvl6pPr>
      <a:lvl7pPr marL="7144" indent="-7144" algn="l" defTabSz="685800" rtl="0" eaLnBrk="1" latinLnBrk="0" hangingPunct="1">
        <a:spcBef>
          <a:spcPts val="0"/>
        </a:spcBef>
        <a:spcAft>
          <a:spcPts val="450"/>
        </a:spcAft>
        <a:buClr>
          <a:schemeClr val="accent1"/>
        </a:buClr>
        <a:buSzPct val="75000"/>
        <a:buFont typeface="System Font Regular"/>
        <a:buChar char="​"/>
        <a:tabLst/>
        <a:defRPr lang="en-US" sz="1200" b="0" i="0" kern="1200" baseline="0" dirty="0" smtClean="0">
          <a:solidFill>
            <a:schemeClr val="accent5"/>
          </a:solidFill>
          <a:latin typeface="+mn-lt"/>
          <a:ea typeface="+mn-ea"/>
          <a:cs typeface="+mn-cs"/>
        </a:defRPr>
      </a:lvl7pPr>
      <a:lvl8pPr marL="7144" indent="-7144" algn="l" defTabSz="685800" rtl="0" eaLnBrk="1" latinLnBrk="0" hangingPunct="1">
        <a:spcBef>
          <a:spcPts val="0"/>
        </a:spcBef>
        <a:spcAft>
          <a:spcPts val="450"/>
        </a:spcAft>
        <a:buClr>
          <a:schemeClr val="accent1">
            <a:lumMod val="60000"/>
            <a:lumOff val="40000"/>
          </a:schemeClr>
        </a:buClr>
        <a:buSzPct val="75000"/>
        <a:buFont typeface="System Font Regular"/>
        <a:buChar char="​"/>
        <a:tabLst/>
        <a:defRPr lang="en-US" sz="1200" b="0" i="1" kern="1200" baseline="0" dirty="0" smtClean="0">
          <a:solidFill>
            <a:schemeClr val="accent5"/>
          </a:solidFill>
          <a:latin typeface="+mn-lt"/>
          <a:ea typeface="+mn-ea"/>
          <a:cs typeface="+mn-cs"/>
        </a:defRPr>
      </a:lvl8pPr>
      <a:lvl9pPr marL="7144" indent="0" algn="ctr" defTabSz="685800" rtl="0" eaLnBrk="1" latinLnBrk="0" hangingPunct="1">
        <a:spcBef>
          <a:spcPct val="20000"/>
        </a:spcBef>
        <a:buClr>
          <a:schemeClr val="accent1"/>
        </a:buClr>
        <a:buSzPct val="75000"/>
        <a:buFont typeface="System Font Regular"/>
        <a:buChar char="​"/>
        <a:tabLst/>
        <a:defRPr lang="en-US" sz="2400" b="1" i="0" kern="1200" spc="38" baseline="0" dirty="0">
          <a:solidFill>
            <a:schemeClr val="accent5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04" userDrawn="1">
          <p15:clr>
            <a:srgbClr val="F26B43"/>
          </p15:clr>
        </p15:guide>
        <p15:guide id="2" pos="256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7424" userDrawn="1">
          <p15:clr>
            <a:srgbClr val="F26B43"/>
          </p15:clr>
        </p15:guide>
        <p15:guide id="5" orient="horz" pos="1272" userDrawn="1">
          <p15:clr>
            <a:srgbClr val="F26B43"/>
          </p15:clr>
        </p15:guide>
        <p15:guide id="6" orient="horz" pos="552" userDrawn="1">
          <p15:clr>
            <a:srgbClr val="F26B43"/>
          </p15:clr>
        </p15:guide>
        <p15:guide id="7" orient="horz" pos="2160" userDrawn="1">
          <p15:clr>
            <a:srgbClr val="F26B43"/>
          </p15:clr>
        </p15:guide>
        <p15:guide id="8" orient="horz" pos="1224" userDrawn="1">
          <p15:clr>
            <a:srgbClr val="F26B43"/>
          </p15:clr>
        </p15:guide>
        <p15:guide id="9" pos="3904" userDrawn="1">
          <p15:clr>
            <a:srgbClr val="F26B43"/>
          </p15:clr>
        </p15:guide>
        <p15:guide id="10" pos="5696" userDrawn="1">
          <p15:clr>
            <a:srgbClr val="F26B43"/>
          </p15:clr>
        </p15:guide>
        <p15:guide id="11" pos="5600" userDrawn="1">
          <p15:clr>
            <a:srgbClr val="F26B43"/>
          </p15:clr>
        </p15:guide>
        <p15:guide id="12" pos="2080" userDrawn="1">
          <p15:clr>
            <a:srgbClr val="F26B43"/>
          </p15:clr>
        </p15:guide>
        <p15:guide id="13" pos="1984" userDrawn="1">
          <p15:clr>
            <a:srgbClr val="F26B43"/>
          </p15:clr>
        </p15:guide>
        <p15:guide id="14" pos="37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4A2D3-BFFF-694B-A7AF-E7DB521A8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of training the pix2pix model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3641BE-36A7-044E-B772-F5D1E10B5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4BCE2-29D4-2F4D-B2A2-42F8E7EE2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B9F45-1FE4-7346-86C6-EA0766363EB2}" type="slidenum">
              <a:rPr lang="en-US" smtClean="0"/>
              <a:t>1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14C1B7-1279-63A8-2283-F8161862E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1421" y="2470404"/>
            <a:ext cx="1329704" cy="39684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8F1D33-A2F5-79EB-CF7E-D4F8EE21A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9218" y="2470404"/>
            <a:ext cx="1468135" cy="39684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AFC34E7-A609-FC0F-EFC5-6652707AAB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850" y="2471737"/>
            <a:ext cx="1638300" cy="3967163"/>
          </a:xfrm>
          <a:prstGeom prst="rect">
            <a:avLst/>
          </a:prstGeom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42671BF-C087-447D-9C80-62E9A0304EA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2000" dirty="0"/>
              <a:t>The output of Pix2pix is observed to be good on a small dataset of 40.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18C7CAD-2925-4F22-45A8-DB66DDB83F17}"/>
              </a:ext>
            </a:extLst>
          </p:cNvPr>
          <p:cNvSpPr/>
          <p:nvPr/>
        </p:nvSpPr>
        <p:spPr>
          <a:xfrm>
            <a:off x="930875" y="2737622"/>
            <a:ext cx="2252546" cy="747131"/>
          </a:xfrm>
          <a:prstGeom prst="round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pc="100" dirty="0">
                <a:solidFill>
                  <a:schemeClr val="tx1"/>
                </a:solidFill>
                <a:latin typeface="Helvetica Light" panose="020B0403020202020204" pitchFamily="34" charset="0"/>
              </a:rPr>
              <a:t>Input data</a:t>
            </a:r>
          </a:p>
          <a:p>
            <a:pPr algn="ctr"/>
            <a:r>
              <a:rPr lang="en-US" spc="100" dirty="0">
                <a:solidFill>
                  <a:schemeClr val="tx1"/>
                </a:solidFill>
                <a:latin typeface="Helvetica Light" panose="020B0403020202020204" pitchFamily="34" charset="0"/>
              </a:rPr>
              <a:t>(Conditional)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B584F96-3282-5D20-2DC0-F60D4BE32E3F}"/>
              </a:ext>
            </a:extLst>
          </p:cNvPr>
          <p:cNvSpPr/>
          <p:nvPr/>
        </p:nvSpPr>
        <p:spPr>
          <a:xfrm>
            <a:off x="930875" y="4081086"/>
            <a:ext cx="2252546" cy="747131"/>
          </a:xfrm>
          <a:prstGeom prst="round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pc="100" dirty="0">
                <a:solidFill>
                  <a:schemeClr val="tx1"/>
                </a:solidFill>
                <a:latin typeface="Helvetica Light" panose="020B0403020202020204" pitchFamily="34" charset="0"/>
              </a:rPr>
              <a:t>Generated data</a:t>
            </a:r>
          </a:p>
          <a:p>
            <a:pPr algn="ctr"/>
            <a:r>
              <a:rPr lang="en-US" spc="100" dirty="0">
                <a:solidFill>
                  <a:schemeClr val="tx1"/>
                </a:solidFill>
                <a:latin typeface="Helvetica Light" panose="020B0403020202020204" pitchFamily="34" charset="0"/>
              </a:rPr>
              <a:t>(Fake)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123243E-81CC-1D7E-581F-686202D7D451}"/>
              </a:ext>
            </a:extLst>
          </p:cNvPr>
          <p:cNvSpPr/>
          <p:nvPr/>
        </p:nvSpPr>
        <p:spPr>
          <a:xfrm>
            <a:off x="930875" y="5424550"/>
            <a:ext cx="2252546" cy="747131"/>
          </a:xfrm>
          <a:prstGeom prst="round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pc="100" dirty="0">
                <a:solidFill>
                  <a:schemeClr val="tx1"/>
                </a:solidFill>
                <a:latin typeface="Helvetica Light" panose="020B0403020202020204" pitchFamily="34" charset="0"/>
              </a:rPr>
              <a:t>Target data</a:t>
            </a:r>
          </a:p>
          <a:p>
            <a:pPr algn="ctr"/>
            <a:r>
              <a:rPr lang="en-US" spc="100" dirty="0">
                <a:solidFill>
                  <a:schemeClr val="tx1"/>
                </a:solidFill>
                <a:latin typeface="Helvetica Light" panose="020B0403020202020204" pitchFamily="34" charset="0"/>
              </a:rPr>
              <a:t>(Real)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3546E7B-58C2-EC4C-1D36-28326B7DBFDA}"/>
              </a:ext>
            </a:extLst>
          </p:cNvPr>
          <p:cNvSpPr/>
          <p:nvPr/>
        </p:nvSpPr>
        <p:spPr>
          <a:xfrm>
            <a:off x="3615841" y="2900773"/>
            <a:ext cx="1228589" cy="420827"/>
          </a:xfrm>
          <a:prstGeom prst="rightArrow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pc="100" dirty="0">
              <a:solidFill>
                <a:schemeClr val="bg1"/>
              </a:solidFill>
              <a:latin typeface="Helvetica Light" panose="020B0403020202020204" pitchFamily="34" charset="0"/>
            </a:endParaRP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7FF3ECE7-05CB-189E-38EA-02EF34A0F381}"/>
              </a:ext>
            </a:extLst>
          </p:cNvPr>
          <p:cNvSpPr/>
          <p:nvPr/>
        </p:nvSpPr>
        <p:spPr>
          <a:xfrm>
            <a:off x="3615841" y="4244237"/>
            <a:ext cx="1228589" cy="420827"/>
          </a:xfrm>
          <a:prstGeom prst="rightArrow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pc="100" dirty="0">
              <a:solidFill>
                <a:schemeClr val="bg1"/>
              </a:solidFill>
              <a:latin typeface="Helvetica Light" panose="020B0403020202020204" pitchFamily="34" charset="0"/>
            </a:endParaRP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89259658-5755-AD13-ECBB-1C40C3156306}"/>
              </a:ext>
            </a:extLst>
          </p:cNvPr>
          <p:cNvSpPr/>
          <p:nvPr/>
        </p:nvSpPr>
        <p:spPr>
          <a:xfrm>
            <a:off x="3615841" y="5588490"/>
            <a:ext cx="1228589" cy="420827"/>
          </a:xfrm>
          <a:prstGeom prst="rightArrow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pc="100" dirty="0">
              <a:solidFill>
                <a:schemeClr val="bg1"/>
              </a:solidFill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899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8FA9-D365-1DC5-D8BB-ADEB8F240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of the pix2pix model on the test dataset.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090D4-9709-82C5-22D3-579FAEB9DDF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2000" dirty="0"/>
              <a:t>Test dataset </a:t>
            </a:r>
            <a:r>
              <a:rPr lang="en-US" sz="2000"/>
              <a:t>is handcrafted.</a:t>
            </a:r>
            <a:endParaRPr lang="en-US" sz="2000" dirty="0"/>
          </a:p>
          <a:p>
            <a:r>
              <a:rPr lang="en-US" sz="2000" dirty="0"/>
              <a:t>Based on the trained model, the results are fine. </a:t>
            </a:r>
          </a:p>
          <a:p>
            <a:r>
              <a:rPr lang="en-US" sz="2000" dirty="0"/>
              <a:t>I expect that we can get better results if we prepare more datasets.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36949-0C48-1356-9A9F-E1826D7B0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56FB60-D3EF-C6E7-B3AC-CB5925CCC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B9F45-1FE4-7346-86C6-EA0766363EB2}" type="slidenum">
              <a:rPr lang="en-US" smtClean="0"/>
              <a:t>2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79FA9BF-8CD3-1269-F427-0E95445AB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96917" y="3165805"/>
            <a:ext cx="1638300" cy="32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3B4855-E761-62C7-120D-3197F5A49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218" y="3164256"/>
            <a:ext cx="1638300" cy="3263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893002-39AB-778A-6BF2-FCB6FCED6F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5884" y="3165805"/>
            <a:ext cx="1663700" cy="3251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89B1FD-2491-005F-2C90-EC430265DF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3519" y="3164256"/>
            <a:ext cx="1638300" cy="3263900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2FA9602-E85A-3B9B-1224-0F07E0F50356}"/>
              </a:ext>
            </a:extLst>
          </p:cNvPr>
          <p:cNvSpPr/>
          <p:nvPr/>
        </p:nvSpPr>
        <p:spPr>
          <a:xfrm>
            <a:off x="429073" y="3718923"/>
            <a:ext cx="2252546" cy="747131"/>
          </a:xfrm>
          <a:prstGeom prst="round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pc="100" dirty="0">
                <a:solidFill>
                  <a:schemeClr val="tx1"/>
                </a:solidFill>
                <a:latin typeface="Helvetica Light" panose="020B0403020202020204" pitchFamily="34" charset="0"/>
              </a:rPr>
              <a:t>Input data</a:t>
            </a:r>
          </a:p>
          <a:p>
            <a:pPr algn="ctr"/>
            <a:r>
              <a:rPr lang="en-US" spc="100" dirty="0">
                <a:solidFill>
                  <a:schemeClr val="tx1"/>
                </a:solidFill>
                <a:latin typeface="Helvetica Light" panose="020B0403020202020204" pitchFamily="34" charset="0"/>
              </a:rPr>
              <a:t>(Conditional)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6C08008-482D-69A9-C6D7-9FCF698A1E4A}"/>
              </a:ext>
            </a:extLst>
          </p:cNvPr>
          <p:cNvSpPr/>
          <p:nvPr/>
        </p:nvSpPr>
        <p:spPr>
          <a:xfrm>
            <a:off x="429073" y="5062387"/>
            <a:ext cx="2252546" cy="747131"/>
          </a:xfrm>
          <a:prstGeom prst="round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pc="100" dirty="0">
                <a:solidFill>
                  <a:schemeClr val="tx1"/>
                </a:solidFill>
                <a:latin typeface="Helvetica Light" panose="020B0403020202020204" pitchFamily="34" charset="0"/>
              </a:rPr>
              <a:t>Generated data</a:t>
            </a:r>
          </a:p>
          <a:p>
            <a:pPr algn="ctr"/>
            <a:r>
              <a:rPr lang="en-US" spc="100" dirty="0">
                <a:solidFill>
                  <a:schemeClr val="tx1"/>
                </a:solidFill>
                <a:latin typeface="Helvetica Light" panose="020B0403020202020204" pitchFamily="34" charset="0"/>
              </a:rPr>
              <a:t>(Fake)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103147FC-1D93-BE2F-7470-32BC0301F108}"/>
              </a:ext>
            </a:extLst>
          </p:cNvPr>
          <p:cNvSpPr/>
          <p:nvPr/>
        </p:nvSpPr>
        <p:spPr>
          <a:xfrm>
            <a:off x="2779504" y="3882074"/>
            <a:ext cx="699679" cy="420827"/>
          </a:xfrm>
          <a:prstGeom prst="rightArrow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pc="100" dirty="0">
              <a:solidFill>
                <a:schemeClr val="bg1"/>
              </a:solidFill>
              <a:latin typeface="Helvetica Light" panose="020B0403020202020204" pitchFamily="34" charset="0"/>
            </a:endParaRP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6801BB3F-AB21-6FA4-E9BB-E0C190D64233}"/>
              </a:ext>
            </a:extLst>
          </p:cNvPr>
          <p:cNvSpPr/>
          <p:nvPr/>
        </p:nvSpPr>
        <p:spPr>
          <a:xfrm>
            <a:off x="2779504" y="5225538"/>
            <a:ext cx="699679" cy="420827"/>
          </a:xfrm>
          <a:prstGeom prst="rightArrow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pc="100" dirty="0">
              <a:solidFill>
                <a:schemeClr val="bg1"/>
              </a:solidFill>
              <a:latin typeface="Helvetica Light" panose="020B0403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513AE31-7746-D6ED-19D2-4F0BED3CBC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11819" y="3164256"/>
            <a:ext cx="16256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97832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UF Engineering">
      <a:dk1>
        <a:srgbClr val="000000"/>
      </a:dk1>
      <a:lt1>
        <a:srgbClr val="FFFFFF"/>
      </a:lt1>
      <a:dk2>
        <a:srgbClr val="000C3E"/>
      </a:dk2>
      <a:lt2>
        <a:srgbClr val="6C9AC3"/>
      </a:lt2>
      <a:accent1>
        <a:srgbClr val="004B80"/>
      </a:accent1>
      <a:accent2>
        <a:srgbClr val="0020A5"/>
      </a:accent2>
      <a:accent3>
        <a:srgbClr val="FA4616"/>
      </a:accent3>
      <a:accent4>
        <a:srgbClr val="E18F41"/>
      </a:accent4>
      <a:accent5>
        <a:srgbClr val="326698"/>
      </a:accent5>
      <a:accent6>
        <a:srgbClr val="6C9AC3"/>
      </a:accent6>
      <a:hlink>
        <a:srgbClr val="FF462C"/>
      </a:hlink>
      <a:folHlink>
        <a:srgbClr val="FF7F3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529B"/>
        </a:solidFill>
        <a:ln>
          <a:noFill/>
        </a:ln>
      </a:spPr>
      <a:bodyPr rtlCol="0" anchor="ctr"/>
      <a:lstStyle>
        <a:defPPr algn="ctr">
          <a:defRPr spc="100" dirty="0" smtClean="0">
            <a:solidFill>
              <a:schemeClr val="bg1"/>
            </a:solidFill>
            <a:latin typeface="Helvetica Light" panose="020B0403020202020204" pitchFamily="34" charset="0"/>
          </a:defRPr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28600" indent="-228600" algn="l" defTabSz="914400">
          <a:spcBef>
            <a:spcPts val="0"/>
          </a:spcBef>
          <a:spcAft>
            <a:spcPts val="600"/>
          </a:spcAft>
          <a:buClr>
            <a:srgbClr val="FA4616"/>
          </a:buClr>
          <a:buSzPct val="100000"/>
          <a:buFont typeface="Wingdings" pitchFamily="2" charset="2"/>
          <a:buChar char="§"/>
          <a:defRPr sz="1600" dirty="0" smtClean="0">
            <a:solidFill>
              <a:srgbClr val="326698"/>
            </a:solidFill>
            <a:latin typeface="Rockwell" panose="02060603020205020403" pitchFamily="18" charset="77"/>
            <a:ea typeface="MS PGothic" panose="020B0600070205080204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WCOE PPT Template 2020-16-9" id="{2A116482-3184-424A-AEB3-3980BD57FF29}" vid="{7E6D42B9-B188-1F4B-895C-5122FFB996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PNE Theme Slide Deck</Template>
  <TotalTime>28</TotalTime>
  <Words>89</Words>
  <Application>Microsoft Macintosh PowerPoint</Application>
  <PresentationFormat>Widescreen</PresentationFormat>
  <Paragraphs>18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2" baseType="lpstr">
      <vt:lpstr>Gentona Book</vt:lpstr>
      <vt:lpstr>Quadon Medium</vt:lpstr>
      <vt:lpstr>System Font Regular</vt:lpstr>
      <vt:lpstr>Arial</vt:lpstr>
      <vt:lpstr>Arial Narrow</vt:lpstr>
      <vt:lpstr>Calibri</vt:lpstr>
      <vt:lpstr>Helvetica Light</vt:lpstr>
      <vt:lpstr>Rockwell</vt:lpstr>
      <vt:lpstr>Wingdings</vt:lpstr>
      <vt:lpstr>PNE Theme Slide Deck</vt:lpstr>
      <vt:lpstr>Output of training the pix2pix model</vt:lpstr>
      <vt:lpstr>Output of the pix2pix model on the test dataset.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Output of training the pix2pix model</dc:title>
  <dc:creator>Lee,Gijung</dc:creator>
  <cp:lastModifiedBy>Lee,Gijung</cp:lastModifiedBy>
  <cp:revision>1</cp:revision>
  <cp:lastPrinted>2014-01-31T19:29:42Z</cp:lastPrinted>
  <dcterms:created xsi:type="dcterms:W3CDTF">2022-04-29T01:36:31Z</dcterms:created>
  <dcterms:modified xsi:type="dcterms:W3CDTF">2022-04-29T02:04:42Z</dcterms:modified>
</cp:coreProperties>
</file>

<file path=docProps/thumbnail.jpeg>
</file>